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58" r:id="rId7"/>
    <p:sldId id="263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Новая папка (2)\13984375118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39653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\Desktop\Новая папка (2)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1\Desktop\Новая папка (2)\5447188-cartoon-clow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95851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1\Desktop\Новая папка (2)\13984375118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9248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1\Desktop\Новая папка (2)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88640"/>
            <a:ext cx="8496944" cy="6336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Новая папка (2)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5" y="404664"/>
            <a:ext cx="6543824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1\Desktop\Новая папка (2)\5447188-cartoon-clow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5004048" cy="6858000"/>
          </a:xfrm>
          <a:prstGeom prst="rect">
            <a:avLst/>
          </a:prstGeom>
          <a:noFill/>
        </p:spPr>
      </p:pic>
      <p:pic>
        <p:nvPicPr>
          <p:cNvPr id="1029" name="Picture 5" descr="C:\Users\1\Desktop\Новая папка (2)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88640"/>
            <a:ext cx="3960440" cy="6408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Новая папка (2)\13984375118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892480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</cp:revision>
  <dcterms:created xsi:type="dcterms:W3CDTF">2016-12-02T06:55:17Z</dcterms:created>
  <dcterms:modified xsi:type="dcterms:W3CDTF">2016-12-02T07:30:37Z</dcterms:modified>
</cp:coreProperties>
</file>